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8" r:id="rId3"/>
    <p:sldId id="257" r:id="rId4"/>
    <p:sldId id="262" r:id="rId5"/>
    <p:sldId id="260" r:id="rId6"/>
    <p:sldId id="261" r:id="rId7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9CB67-5E44-4552-82C8-E48244457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248161"/>
            <a:ext cx="9766300" cy="85725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8B199-05B1-4611-B3AC-C4F0242AA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25560"/>
            <a:ext cx="6019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96A1F-088A-4428-93DF-CD956050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00" y="7283450"/>
            <a:ext cx="2743200" cy="365125"/>
          </a:xfrm>
        </p:spPr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73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5FD095-7350-408C-840D-5E2EECF3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30001C-0AA1-45AE-B9D1-14539A24D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0194D-87D8-4BC3-8B04-40861A3C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75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12F6-EB3F-4D3A-89E2-C8E31C01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0AE44-B11B-488A-9A1B-F55AF1BA0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BD44-82FD-4676-B692-06D6524E0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23DD8-8FA7-4ADA-B746-87AE51D6B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27E84-A5A7-40BE-B01B-32A05A642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30FA1-9105-451D-B9E1-7187FE35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779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8B5EC-0140-462F-B6BE-7756BA393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62602-7C75-4E69-868F-66BEF41A0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3605B-8B2A-40BE-8F3E-3A9BC9E64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F92CC-729E-4D92-8C0A-EC125F20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2E620-FFEA-45C9-9C87-8F138E72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C666F-69B8-4E05-88BE-4DA4CDA6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770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5FC8C-77EA-4D0C-8BF6-AF9E1302E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E5592-529D-4074-A6F1-C16B469F7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D717F-1845-46B1-ABA9-54DC6253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19D2A-C0DD-4F13-95DA-E95BBADD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6C75D-5146-45CC-A3C8-3CB7ACF4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07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1AE1A7-3AD4-412E-863B-97E4962EC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7BABFD-A6DF-460D-AF8C-6997EC463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FC6-E477-40C0-AA32-31A7AC3DD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5E28-966F-4175-808B-4BCB783FE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90B27-DF7F-49DB-8AF0-0A39524BF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401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30"/>
          <p:cNvSpPr/>
          <p:nvPr/>
        </p:nvSpPr>
        <p:spPr>
          <a:xfrm>
            <a:off x="0" y="0"/>
            <a:ext cx="12183533" cy="6858000"/>
          </a:xfrm>
          <a:prstGeom prst="rect">
            <a:avLst/>
          </a:prstGeom>
          <a:solidFill>
            <a:srgbClr val="1D2939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19050" tIns="19050" rIns="19050" bIns="1905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000"/>
          </a:p>
        </p:txBody>
      </p:sp>
      <p:pic>
        <p:nvPicPr>
          <p:cNvPr id="58" name="image1.jpeg" descr="image1.jpeg"/>
          <p:cNvPicPr>
            <a:picLocks noChangeAspect="1"/>
          </p:cNvPicPr>
          <p:nvPr/>
        </p:nvPicPr>
        <p:blipFill>
          <a:blip r:embed="rId2">
            <a:alphaModFix amt="20000"/>
          </a:blip>
          <a:srcRect l="12500"/>
          <a:stretch>
            <a:fillRect/>
          </a:stretch>
        </p:blipFill>
        <p:spPr>
          <a:xfrm>
            <a:off x="0" y="0"/>
            <a:ext cx="1422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12598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9CB67-5E44-4552-82C8-E48244457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248161"/>
            <a:ext cx="9766300" cy="85725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8B199-05B1-4611-B3AC-C4F0242AA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25560"/>
            <a:ext cx="6019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96A1F-088A-4428-93DF-CD956050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00" y="7283450"/>
            <a:ext cx="2743200" cy="365125"/>
          </a:xfrm>
        </p:spPr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47D178-8031-4BF9-A7F8-360B8023D6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786384"/>
            <a:ext cx="12192000" cy="52943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76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993B-F648-4E46-8AA9-DC77527D0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49F8B-E377-460C-8C74-8D87499F2FE0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C1440-241D-44A4-B176-5CED2EC78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E5C1E-278C-4DFC-972D-1C74D2E5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89358-8D7A-424A-A47C-88ADAD2B2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371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E5AE-F83F-4D6F-B058-3A76B57E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FA2957-C545-4AFB-8702-A6A97553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65778-80F0-40B3-9573-7364B007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030FD-BCDA-47C4-8330-BA83A892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97587D2-8450-4704-9FE8-A96DCE317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1825625"/>
            <a:ext cx="11108816" cy="3551047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48F7A9-3B53-428B-ABC4-F83F978A74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1208" y="5478463"/>
            <a:ext cx="11108818" cy="698500"/>
          </a:xfrm>
          <a:solidFill>
            <a:schemeClr val="tx2"/>
          </a:solidFill>
        </p:spPr>
        <p:txBody>
          <a:bodyPr anchor="ctr"/>
          <a:lstStyle>
            <a:lvl1pPr algn="l">
              <a:buNone/>
              <a:defRPr>
                <a:solidFill>
                  <a:schemeClr val="bg1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21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CE8B-7E27-4871-BB2D-5B779E3A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2A4D9-1750-43BA-8D07-BAEF04606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9BC63-F59E-4068-8B1B-B82DD924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72353-7A2C-4DA6-A117-766E80AE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3C492-9609-4419-85FF-3AABEF2F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25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B6AC6-61B8-4B53-A2E8-D060C06B6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BD78-8953-414C-8999-14CF25D8E5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351" y="1825625"/>
            <a:ext cx="5421541" cy="43513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2ACEA-E6A5-45B1-9711-65DEEBF4B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9151" y="1825625"/>
            <a:ext cx="5415345" cy="43513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578F3-BF31-4157-A922-161E23874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7C583-4ECB-41B2-9B86-55E09F8A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B5322-9738-465C-B53F-163703E5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89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0040A-91F6-40E1-9944-90699543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509588"/>
            <a:ext cx="11084432" cy="8239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5E19C-0FC6-4B8B-BBE3-F5FB3D3E1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39" y="1681163"/>
            <a:ext cx="2712465" cy="385381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F57EB-8291-49AB-B79C-BCDB0ABB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066544"/>
            <a:ext cx="5436280" cy="41231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E3DE16-B5FA-4BB4-8209-60E1B4DFD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1000" y="1681163"/>
            <a:ext cx="2725823" cy="385381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t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52AD1-389D-413C-B90E-6C80F4AAC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1001" y="2066544"/>
            <a:ext cx="5463052" cy="41231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E16A6E-5C71-44AE-8CAC-B36BD269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EF1DFD-6D1C-4B19-838D-7E7B30E96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C0044-09EE-4839-A686-467F3399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337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B994-D51E-4D36-AA5F-C0FFE00E9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26860-C75F-4BE1-B1FB-DD88EF6D1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90890-7D66-40C3-AE00-9E44A996E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114F4-CC98-49A0-A8C2-A2FDFC96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11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CB64-DD4F-4965-B363-994A6C9B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A4C27F-66C3-4C82-8F0B-27805D36E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153F3-E278-4949-836D-4DD23DEA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AB1E0-A868-4A9A-A474-61C76EC8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DB2E8C-DD1E-44E3-A12B-8734E73E2F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1207" y="1825625"/>
            <a:ext cx="4489705" cy="434657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A04E4D2-FA92-4BCD-ADE3-D470451311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2080" y="1825624"/>
            <a:ext cx="6417945" cy="4346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93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CB64-DD4F-4965-B363-994A6C9B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A4C27F-66C3-4C82-8F0B-27805D36E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153F3-E278-4949-836D-4DD23DEA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AB1E0-A868-4A9A-A474-61C76EC8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DB2E8C-DD1E-44E3-A12B-8734E73E2F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1207" y="1825626"/>
            <a:ext cx="4489705" cy="289617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A04E4D2-FA92-4BCD-ADE3-D470451311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2080" y="1825624"/>
            <a:ext cx="6417945" cy="4346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592AFB-7586-4DEA-B738-28ACE90832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208" y="4901184"/>
            <a:ext cx="4489704" cy="1275779"/>
          </a:xfrm>
          <a:solidFill>
            <a:schemeClr val="tx2"/>
          </a:solidFill>
        </p:spPr>
        <p:txBody>
          <a:bodyPr anchor="ctr"/>
          <a:lstStyle>
            <a:lvl1pPr algn="l">
              <a:buNone/>
              <a:defRPr>
                <a:solidFill>
                  <a:schemeClr val="bg1"/>
                </a:solidFill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8043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ABDC3E-FB5D-405C-8E69-FBF14883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596714"/>
            <a:ext cx="11108817" cy="698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60782-7E23-4385-BC46-AA1755D2E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1825625"/>
            <a:ext cx="111088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5B3E1-DF0D-4EB1-9947-6D4727F4B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559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67068-8BEA-4FC1-BD4C-D1D85E314A73}" type="datetimeFigureOut">
              <a:rPr lang="en-GB" smtClean="0"/>
              <a:t>26/12/2022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32019-B6B6-4EAA-8218-D66457CFE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4175" y="6356350"/>
            <a:ext cx="4792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E69BF-F531-4F2F-84E7-F97B0C75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68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BBFD-BE7F-424A-9D7F-74CFF03EA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23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A3EC9A-6305-43A6-ABA8-0F99063D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596714"/>
            <a:ext cx="1920657" cy="698688"/>
          </a:xfrm>
        </p:spPr>
        <p:txBody>
          <a:bodyPr/>
          <a:lstStyle/>
          <a:p>
            <a:r>
              <a:rPr lang="nb-NO" dirty="0"/>
              <a:t>0,8 km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466DFE-73F6-4900-B930-4F892E20E824}"/>
              </a:ext>
            </a:extLst>
          </p:cNvPr>
          <p:cNvSpPr/>
          <p:nvPr/>
        </p:nvSpPr>
        <p:spPr>
          <a:xfrm>
            <a:off x="0" y="1984664"/>
            <a:ext cx="2572693" cy="48733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432000" rIns="36000" rtlCol="0" anchor="t"/>
          <a:lstStyle/>
          <a:p>
            <a:r>
              <a:rPr lang="nb-NO" dirty="0">
                <a:solidFill>
                  <a:schemeClr val="tx2"/>
                </a:solidFill>
              </a:rPr>
              <a:t>Rød løype 780 m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777390F-6941-436D-9FF2-1AAE8ABE3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2693" y="0"/>
            <a:ext cx="9619307" cy="6858000"/>
          </a:xfr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3FB230A5-B3D9-4F95-AF36-455FED53DFFA}"/>
              </a:ext>
            </a:extLst>
          </p:cNvPr>
          <p:cNvSpPr/>
          <p:nvPr/>
        </p:nvSpPr>
        <p:spPr>
          <a:xfrm rot="20076647">
            <a:off x="7033694" y="3628103"/>
            <a:ext cx="1796013" cy="4074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Start / Mål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2EC53C-7C2A-40CC-83CA-CCA3CB181D7E}"/>
              </a:ext>
            </a:extLst>
          </p:cNvPr>
          <p:cNvSpPr txBox="1"/>
          <p:nvPr/>
        </p:nvSpPr>
        <p:spPr>
          <a:xfrm>
            <a:off x="2763980" y="135049"/>
            <a:ext cx="2670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schemeClr val="bg1"/>
                </a:solidFill>
              </a:rPr>
              <a:t>0,8 km</a:t>
            </a:r>
            <a:endParaRPr lang="en-GB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23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0BA15-8962-4875-8A28-EEEBCB79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1 km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B1A6E-14E2-4084-B437-CA6B6EDCD391}"/>
              </a:ext>
            </a:extLst>
          </p:cNvPr>
          <p:cNvSpPr/>
          <p:nvPr/>
        </p:nvSpPr>
        <p:spPr>
          <a:xfrm>
            <a:off x="0" y="1984664"/>
            <a:ext cx="2572693" cy="48733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432000" rIns="36000" rtlCol="0" anchor="t"/>
          <a:lstStyle/>
          <a:p>
            <a:r>
              <a:rPr lang="nb-NO" dirty="0">
                <a:solidFill>
                  <a:schemeClr val="tx2"/>
                </a:solidFill>
              </a:rPr>
              <a:t>Rød løype 1150 m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C7C43C0-A4BC-4E30-8156-F163722FA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479" t="14878" r="16107" b="23751"/>
          <a:stretch/>
        </p:blipFill>
        <p:spPr>
          <a:xfrm>
            <a:off x="2572693" y="0"/>
            <a:ext cx="9619308" cy="6859152"/>
          </a:xfr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5B90A90-CFAC-4337-B5C3-7F08B9AC0642}"/>
              </a:ext>
            </a:extLst>
          </p:cNvPr>
          <p:cNvSpPr/>
          <p:nvPr/>
        </p:nvSpPr>
        <p:spPr>
          <a:xfrm rot="20076647">
            <a:off x="6940176" y="2257474"/>
            <a:ext cx="1796013" cy="4074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Start / Mål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ACD337-659D-469A-99E6-3B7DA97B173B}"/>
              </a:ext>
            </a:extLst>
          </p:cNvPr>
          <p:cNvSpPr txBox="1"/>
          <p:nvPr/>
        </p:nvSpPr>
        <p:spPr>
          <a:xfrm>
            <a:off x="2763980" y="135049"/>
            <a:ext cx="2223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schemeClr val="bg1"/>
                </a:solidFill>
              </a:rPr>
              <a:t>1 km</a:t>
            </a:r>
            <a:endParaRPr lang="en-GB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237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A99B-135F-437C-B816-E6475349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1 km – alt 2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BFD601-12B4-493D-B9C1-6610A0BF2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09" t="14418" r="20975" b="5663"/>
          <a:stretch/>
        </p:blipFill>
        <p:spPr>
          <a:xfrm>
            <a:off x="2602190" y="0"/>
            <a:ext cx="9589809" cy="695151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E268E6-3A3B-41BC-ADA1-FB2658570610}"/>
              </a:ext>
            </a:extLst>
          </p:cNvPr>
          <p:cNvSpPr/>
          <p:nvPr/>
        </p:nvSpPr>
        <p:spPr>
          <a:xfrm>
            <a:off x="0" y="1984664"/>
            <a:ext cx="2572693" cy="48733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432000" rIns="36000" rtlCol="0" anchor="t"/>
          <a:lstStyle/>
          <a:p>
            <a:r>
              <a:rPr lang="nb-NO" dirty="0">
                <a:solidFill>
                  <a:schemeClr val="tx2"/>
                </a:solidFill>
              </a:rPr>
              <a:t>1030 m</a:t>
            </a:r>
          </a:p>
          <a:p>
            <a:endParaRPr lang="nb-NO" dirty="0">
              <a:solidFill>
                <a:schemeClr val="tx2"/>
              </a:solidFill>
            </a:endParaRPr>
          </a:p>
          <a:p>
            <a:r>
              <a:rPr lang="nb-NO" dirty="0">
                <a:solidFill>
                  <a:schemeClr val="tx2"/>
                </a:solidFill>
              </a:rPr>
              <a:t>Rød løype 780 m </a:t>
            </a:r>
          </a:p>
          <a:p>
            <a:r>
              <a:rPr lang="nb-NO" dirty="0">
                <a:solidFill>
                  <a:schemeClr val="tx2"/>
                </a:solidFill>
              </a:rPr>
              <a:t>+ </a:t>
            </a:r>
          </a:p>
          <a:p>
            <a:r>
              <a:rPr lang="nb-NO" dirty="0">
                <a:solidFill>
                  <a:schemeClr val="tx2"/>
                </a:solidFill>
              </a:rPr>
              <a:t>Blå løype 250 m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13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0BA15-8962-4875-8A28-EEEBCB79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1,5 km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B1A6E-14E2-4084-B437-CA6B6EDCD391}"/>
              </a:ext>
            </a:extLst>
          </p:cNvPr>
          <p:cNvSpPr/>
          <p:nvPr/>
        </p:nvSpPr>
        <p:spPr>
          <a:xfrm>
            <a:off x="0" y="1984664"/>
            <a:ext cx="2572693" cy="48733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432000" rIns="36000" rtlCol="0" anchor="t"/>
          <a:lstStyle/>
          <a:p>
            <a:r>
              <a:rPr lang="nb-NO" dirty="0">
                <a:solidFill>
                  <a:schemeClr val="tx2"/>
                </a:solidFill>
              </a:rPr>
              <a:t>1400 m</a:t>
            </a:r>
          </a:p>
          <a:p>
            <a:endParaRPr lang="nb-NO" dirty="0">
              <a:solidFill>
                <a:schemeClr val="tx2"/>
              </a:solidFill>
            </a:endParaRPr>
          </a:p>
          <a:p>
            <a:r>
              <a:rPr lang="nb-NO" dirty="0">
                <a:solidFill>
                  <a:schemeClr val="tx2"/>
                </a:solidFill>
              </a:rPr>
              <a:t>Rød løype 1150 m </a:t>
            </a:r>
          </a:p>
          <a:p>
            <a:r>
              <a:rPr lang="nb-NO" dirty="0">
                <a:solidFill>
                  <a:schemeClr val="tx2"/>
                </a:solidFill>
              </a:rPr>
              <a:t>+ </a:t>
            </a:r>
          </a:p>
          <a:p>
            <a:r>
              <a:rPr lang="nb-NO" dirty="0">
                <a:solidFill>
                  <a:schemeClr val="tx2"/>
                </a:solidFill>
              </a:rPr>
              <a:t>Blå løype 250 m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2B2F06-2DC0-4FE0-89D2-FEF8422EC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67" t="19266" r="17680" b="8675"/>
          <a:stretch/>
        </p:blipFill>
        <p:spPr>
          <a:xfrm>
            <a:off x="2572693" y="0"/>
            <a:ext cx="9619307" cy="6858000"/>
          </a:xfrm>
        </p:spPr>
      </p:pic>
    </p:spTree>
    <p:extLst>
      <p:ext uri="{BB962C8B-B14F-4D97-AF65-F5344CB8AC3E}">
        <p14:creationId xmlns:p14="http://schemas.microsoft.com/office/powerpoint/2010/main" val="247915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4C346-F3FA-4FC3-AC32-1E2A5CBF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 km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45781-5397-4469-A037-B8AE13677E5C}"/>
              </a:ext>
            </a:extLst>
          </p:cNvPr>
          <p:cNvSpPr/>
          <p:nvPr/>
        </p:nvSpPr>
        <p:spPr>
          <a:xfrm>
            <a:off x="0" y="1984664"/>
            <a:ext cx="2572693" cy="48733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432000" rIns="36000" rtlCol="0" anchor="t"/>
          <a:lstStyle/>
          <a:p>
            <a:r>
              <a:rPr lang="nb-NO" dirty="0">
                <a:solidFill>
                  <a:schemeClr val="tx2"/>
                </a:solidFill>
              </a:rPr>
              <a:t>2200 m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FFAD0EB-1BC0-4110-A812-E53250973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62" t="12904" r="14624" b="8372"/>
          <a:stretch/>
        </p:blipFill>
        <p:spPr>
          <a:xfrm>
            <a:off x="2572693" y="0"/>
            <a:ext cx="9619308" cy="6858000"/>
          </a:xfr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3794B94-1973-4489-A9E6-D728779DB7CE}"/>
              </a:ext>
            </a:extLst>
          </p:cNvPr>
          <p:cNvSpPr/>
          <p:nvPr/>
        </p:nvSpPr>
        <p:spPr>
          <a:xfrm rot="20076647">
            <a:off x="7179165" y="2257473"/>
            <a:ext cx="1796013" cy="4074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Start / Mål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E5E719-9ACA-48D2-A49A-AE505B5B4245}"/>
              </a:ext>
            </a:extLst>
          </p:cNvPr>
          <p:cNvSpPr txBox="1"/>
          <p:nvPr/>
        </p:nvSpPr>
        <p:spPr>
          <a:xfrm>
            <a:off x="2763980" y="135049"/>
            <a:ext cx="2223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schemeClr val="bg1"/>
                </a:solidFill>
              </a:rPr>
              <a:t>2 km</a:t>
            </a:r>
            <a:endParaRPr lang="en-GB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67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53FFF2D-96C1-4377-9421-C760D61BB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60" t="8431" b="5362"/>
          <a:stretch/>
        </p:blipFill>
        <p:spPr>
          <a:xfrm>
            <a:off x="2572693" y="-19517"/>
            <a:ext cx="9621851" cy="687751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E8DC8B-93F0-40BD-9F5F-78529382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3 km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EB72D2-CCC3-4AAF-8F70-76AE193E3B5C}"/>
              </a:ext>
            </a:extLst>
          </p:cNvPr>
          <p:cNvSpPr/>
          <p:nvPr/>
        </p:nvSpPr>
        <p:spPr>
          <a:xfrm>
            <a:off x="0" y="1984664"/>
            <a:ext cx="2572693" cy="48733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432000" rIns="36000" rtlCol="0" anchor="t"/>
          <a:lstStyle/>
          <a:p>
            <a:r>
              <a:rPr lang="nb-NO" dirty="0">
                <a:solidFill>
                  <a:schemeClr val="tx2"/>
                </a:solidFill>
              </a:rPr>
              <a:t>2710 m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2E458E8-A838-412F-9BAA-6410B5EA0429}"/>
              </a:ext>
            </a:extLst>
          </p:cNvPr>
          <p:cNvSpPr/>
          <p:nvPr/>
        </p:nvSpPr>
        <p:spPr>
          <a:xfrm rot="20076647">
            <a:off x="6659621" y="1956137"/>
            <a:ext cx="1796013" cy="40743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Start / Mål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DEA32-CEB6-4D03-A946-7D8EB140050B}"/>
              </a:ext>
            </a:extLst>
          </p:cNvPr>
          <p:cNvSpPr txBox="1"/>
          <p:nvPr/>
        </p:nvSpPr>
        <p:spPr>
          <a:xfrm>
            <a:off x="2763980" y="135049"/>
            <a:ext cx="2572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schemeClr val="bg1"/>
                </a:solidFill>
              </a:rPr>
              <a:t>2,7 km</a:t>
            </a:r>
            <a:endParaRPr lang="en-GB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48146"/>
      </p:ext>
    </p:extLst>
  </p:cSld>
  <p:clrMapOvr>
    <a:masterClrMapping/>
  </p:clrMapOvr>
</p:sld>
</file>

<file path=ppt/theme/theme1.xml><?xml version="1.0" encoding="utf-8"?>
<a:theme xmlns:a="http://schemas.openxmlformats.org/drawingml/2006/main" name="Nanopower 2021">
  <a:themeElements>
    <a:clrScheme name="Custom 3">
      <a:dk1>
        <a:sysClr val="windowText" lastClr="000000"/>
      </a:dk1>
      <a:lt1>
        <a:srgbClr val="FFFFFF"/>
      </a:lt1>
      <a:dk2>
        <a:srgbClr val="023B64"/>
      </a:dk2>
      <a:lt2>
        <a:srgbClr val="00B5D7"/>
      </a:lt2>
      <a:accent1>
        <a:srgbClr val="023B64"/>
      </a:accent1>
      <a:accent2>
        <a:srgbClr val="00B5D7"/>
      </a:accent2>
      <a:accent3>
        <a:srgbClr val="DC582A"/>
      </a:accent3>
      <a:accent4>
        <a:srgbClr val="BBBDB7"/>
      </a:accent4>
      <a:accent5>
        <a:srgbClr val="7CCA62"/>
      </a:accent5>
      <a:accent6>
        <a:srgbClr val="A5C249"/>
      </a:accent6>
      <a:hlink>
        <a:srgbClr val="00B5D7"/>
      </a:hlink>
      <a:folHlink>
        <a:srgbClr val="DC582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nopower 2021" id="{FD80B3AA-FCCE-4A7D-8F8C-A9DD2549DFED}" vid="{E3266A98-B7FE-47BE-AF38-115313E650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69</Words>
  <Application>Microsoft Office PowerPoint</Application>
  <PresentationFormat>Widescreen</PresentationFormat>
  <Paragraphs>28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Gill Sans</vt:lpstr>
      <vt:lpstr>Nanopower 2021</vt:lpstr>
      <vt:lpstr>0,8 km</vt:lpstr>
      <vt:lpstr>1 km</vt:lpstr>
      <vt:lpstr>1 km – alt 2</vt:lpstr>
      <vt:lpstr>1,5 km</vt:lpstr>
      <vt:lpstr>2 km</vt:lpstr>
      <vt:lpstr>3 km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0,8 km</dc:title>
  <dc:creator>Tore Irgens Kuhnle</dc:creator>
  <cp:lastModifiedBy>Sløgedal, Elisabeth E</cp:lastModifiedBy>
  <cp:revision>3</cp:revision>
  <cp:lastPrinted>2021-12-23T14:24:19Z</cp:lastPrinted>
  <dcterms:created xsi:type="dcterms:W3CDTF">2021-12-23T13:19:30Z</dcterms:created>
  <dcterms:modified xsi:type="dcterms:W3CDTF">2022-12-26T09:42:33Z</dcterms:modified>
</cp:coreProperties>
</file>